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9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5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8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2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5AFF0-1280-49CA-95EA-2CC94304DFB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Unit #2 Warm Ups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1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 –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Copy down each sentence below. Identify the noun, verb, adverb and adjective in each sentence.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hopeful dentist quickly pulled out my tooth.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seldom explain my confusing actions.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After my long day, I could almost sleep anywhere.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6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 –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Copy down each sentence below. Identify the noun, verb, adverb and adjective in each sentence.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really need a soft blanket.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 ran quickly toward the yellow bus.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she softly spoke, the interested crowd quietly listened.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2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Grammar Unit #2 Warm Ups </vt:lpstr>
      <vt:lpstr>Warm Up #1 – Grammar Unit #2 </vt:lpstr>
      <vt:lpstr>Warm Up #2 – Grammar Unit #2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#2 Warm Ups </dc:title>
  <dc:creator>Stetka, Meghan</dc:creator>
  <cp:lastModifiedBy>Stetka, Meghan</cp:lastModifiedBy>
  <cp:revision>1</cp:revision>
  <dcterms:created xsi:type="dcterms:W3CDTF">2018-09-04T13:44:01Z</dcterms:created>
  <dcterms:modified xsi:type="dcterms:W3CDTF">2018-09-04T13:44:11Z</dcterms:modified>
</cp:coreProperties>
</file>